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57" r:id="rId6"/>
    <p:sldId id="258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08BC3C-FBA7-43C9-AF08-0F283971A8C7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AF7A4FDD-F42B-4005-8766-B834AF05867F}">
      <dgm:prSet phldrT="[Texto]" custT="1"/>
      <dgm:spPr/>
      <dgm:t>
        <a:bodyPr/>
        <a:lstStyle/>
        <a:p>
          <a:r>
            <a:rPr lang="es-CL" sz="1600"/>
            <a:t>Homeostasis</a:t>
          </a:r>
        </a:p>
      </dgm:t>
    </dgm:pt>
    <dgm:pt modelId="{99119D9A-29AE-48F9-9F23-A402A57EF283}" type="parTrans" cxnId="{F6E6F5B4-9F69-41A9-87A5-CE12D45777A1}">
      <dgm:prSet/>
      <dgm:spPr/>
      <dgm:t>
        <a:bodyPr/>
        <a:lstStyle/>
        <a:p>
          <a:endParaRPr lang="es-CL"/>
        </a:p>
      </dgm:t>
    </dgm:pt>
    <dgm:pt modelId="{B03359E6-8C10-4F3B-B598-D017E679A57E}" type="sibTrans" cxnId="{F6E6F5B4-9F69-41A9-87A5-CE12D45777A1}">
      <dgm:prSet/>
      <dgm:spPr/>
      <dgm:t>
        <a:bodyPr/>
        <a:lstStyle/>
        <a:p>
          <a:endParaRPr lang="es-CL"/>
        </a:p>
      </dgm:t>
    </dgm:pt>
    <dgm:pt modelId="{101841C7-2D77-432E-A439-B69FDD3332D2}">
      <dgm:prSet custT="1"/>
      <dgm:spPr/>
      <dgm:t>
        <a:bodyPr/>
        <a:lstStyle/>
        <a:p>
          <a:r>
            <a:rPr lang="es-CL" sz="1800"/>
            <a:t>Estimulo</a:t>
          </a:r>
        </a:p>
      </dgm:t>
    </dgm:pt>
    <dgm:pt modelId="{2A9F6FBC-67E2-4976-8A7D-23214D915F5F}" type="parTrans" cxnId="{F148C26B-DACF-4FD4-8A5C-7D85AD5E9BF3}">
      <dgm:prSet/>
      <dgm:spPr/>
      <dgm:t>
        <a:bodyPr/>
        <a:lstStyle/>
        <a:p>
          <a:endParaRPr lang="es-CL"/>
        </a:p>
      </dgm:t>
    </dgm:pt>
    <dgm:pt modelId="{90B7F9E3-C5AB-418D-B8EC-7683EEF88135}" type="sibTrans" cxnId="{F148C26B-DACF-4FD4-8A5C-7D85AD5E9BF3}">
      <dgm:prSet/>
      <dgm:spPr/>
      <dgm:t>
        <a:bodyPr/>
        <a:lstStyle/>
        <a:p>
          <a:endParaRPr lang="es-CL"/>
        </a:p>
      </dgm:t>
    </dgm:pt>
    <dgm:pt modelId="{04723165-F21F-43C2-92E9-D52B6CB01D88}">
      <dgm:prSet custT="1"/>
      <dgm:spPr/>
      <dgm:t>
        <a:bodyPr/>
        <a:lstStyle/>
        <a:p>
          <a:r>
            <a:rPr lang="es-CL" sz="1800"/>
            <a:t>Necesidad </a:t>
          </a:r>
        </a:p>
      </dgm:t>
    </dgm:pt>
    <dgm:pt modelId="{9B75C1AE-0287-415F-90B3-9C134F906099}" type="parTrans" cxnId="{3990B8D9-7B3B-4F42-949C-17D56624D2A7}">
      <dgm:prSet/>
      <dgm:spPr/>
      <dgm:t>
        <a:bodyPr/>
        <a:lstStyle/>
        <a:p>
          <a:endParaRPr lang="es-CL"/>
        </a:p>
      </dgm:t>
    </dgm:pt>
    <dgm:pt modelId="{0063E8AC-7CD0-4BA0-9336-CD562711BAB4}" type="sibTrans" cxnId="{3990B8D9-7B3B-4F42-949C-17D56624D2A7}">
      <dgm:prSet/>
      <dgm:spPr/>
      <dgm:t>
        <a:bodyPr/>
        <a:lstStyle/>
        <a:p>
          <a:endParaRPr lang="es-CL"/>
        </a:p>
      </dgm:t>
    </dgm:pt>
    <dgm:pt modelId="{AB0C2EBF-E49E-4BB1-9A83-D15BA2F041C7}">
      <dgm:prSet custT="1"/>
      <dgm:spPr/>
      <dgm:t>
        <a:bodyPr/>
        <a:lstStyle/>
        <a:p>
          <a:r>
            <a:rPr lang="es-CL" sz="1800"/>
            <a:t>Estado de </a:t>
          </a:r>
          <a:r>
            <a:rPr lang="es-CL" sz="2000"/>
            <a:t>tension</a:t>
          </a:r>
          <a:r>
            <a:rPr lang="es-CL" sz="1800"/>
            <a:t> </a:t>
          </a:r>
        </a:p>
      </dgm:t>
    </dgm:pt>
    <dgm:pt modelId="{AC22DD4F-2DD3-4F70-8FB5-EA77BD571F0F}" type="parTrans" cxnId="{A60C5036-E7C7-409D-B074-74C84A1A0884}">
      <dgm:prSet/>
      <dgm:spPr/>
      <dgm:t>
        <a:bodyPr/>
        <a:lstStyle/>
        <a:p>
          <a:endParaRPr lang="es-CL"/>
        </a:p>
      </dgm:t>
    </dgm:pt>
    <dgm:pt modelId="{F2504C82-61B2-458F-AD8E-560FE5E46276}" type="sibTrans" cxnId="{A60C5036-E7C7-409D-B074-74C84A1A0884}">
      <dgm:prSet/>
      <dgm:spPr/>
      <dgm:t>
        <a:bodyPr/>
        <a:lstStyle/>
        <a:p>
          <a:endParaRPr lang="es-CL"/>
        </a:p>
      </dgm:t>
    </dgm:pt>
    <dgm:pt modelId="{8F57A63D-85AE-4D89-BB7D-80103F474196}">
      <dgm:prSet custT="1"/>
      <dgm:spPr/>
      <dgm:t>
        <a:bodyPr/>
        <a:lstStyle/>
        <a:p>
          <a:r>
            <a:rPr lang="es-CL" sz="1600"/>
            <a:t>Comportamiento</a:t>
          </a:r>
        </a:p>
      </dgm:t>
    </dgm:pt>
    <dgm:pt modelId="{22E59ADF-3111-40C8-B6CB-C2D8A0E5C769}" type="parTrans" cxnId="{35BB05C7-6333-4C85-A7A0-571E9953EAD6}">
      <dgm:prSet/>
      <dgm:spPr/>
      <dgm:t>
        <a:bodyPr/>
        <a:lstStyle/>
        <a:p>
          <a:endParaRPr lang="es-CL"/>
        </a:p>
      </dgm:t>
    </dgm:pt>
    <dgm:pt modelId="{4FCEB917-43E1-4AB8-9300-ACAEECC44877}" type="sibTrans" cxnId="{35BB05C7-6333-4C85-A7A0-571E9953EAD6}">
      <dgm:prSet/>
      <dgm:spPr/>
      <dgm:t>
        <a:bodyPr/>
        <a:lstStyle/>
        <a:p>
          <a:endParaRPr lang="es-CL"/>
        </a:p>
      </dgm:t>
    </dgm:pt>
    <dgm:pt modelId="{A014B63E-2988-4A36-AD7E-D743D69FB9AF}">
      <dgm:prSet custT="1"/>
      <dgm:spPr/>
      <dgm:t>
        <a:bodyPr/>
        <a:lstStyle/>
        <a:p>
          <a:r>
            <a:rPr lang="es-CL" sz="1600"/>
            <a:t>Satisfacicion</a:t>
          </a:r>
          <a:r>
            <a:rPr lang="es-CL" sz="1050"/>
            <a:t> </a:t>
          </a:r>
        </a:p>
      </dgm:t>
    </dgm:pt>
    <dgm:pt modelId="{8217DDE5-8374-4C17-B570-C9CE45936CD9}" type="parTrans" cxnId="{20E2B2D6-DDCF-450A-94B4-5ABCA6B4E517}">
      <dgm:prSet/>
      <dgm:spPr/>
      <dgm:t>
        <a:bodyPr/>
        <a:lstStyle/>
        <a:p>
          <a:endParaRPr lang="es-CL"/>
        </a:p>
      </dgm:t>
    </dgm:pt>
    <dgm:pt modelId="{67531FF0-10EB-42B4-A29A-C37DC6EF6F1C}" type="sibTrans" cxnId="{20E2B2D6-DDCF-450A-94B4-5ABCA6B4E517}">
      <dgm:prSet/>
      <dgm:spPr/>
      <dgm:t>
        <a:bodyPr/>
        <a:lstStyle/>
        <a:p>
          <a:endParaRPr lang="es-CL"/>
        </a:p>
      </dgm:t>
    </dgm:pt>
    <dgm:pt modelId="{ED0CEF0A-5687-47D2-8FC4-342CF053E754}" type="pres">
      <dgm:prSet presAssocID="{4008BC3C-FBA7-43C9-AF08-0F283971A8C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C74323AB-64CC-40FA-8A1E-96EBF58796D3}" type="pres">
      <dgm:prSet presAssocID="{AF7A4FDD-F42B-4005-8766-B834AF05867F}" presName="node" presStyleLbl="node1" presStyleIdx="0" presStyleCnt="6" custScaleX="14847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CE10341-4BD1-444E-BE32-5923EB35E093}" type="pres">
      <dgm:prSet presAssocID="{AF7A4FDD-F42B-4005-8766-B834AF05867F}" presName="spNode" presStyleCnt="0"/>
      <dgm:spPr/>
    </dgm:pt>
    <dgm:pt modelId="{AD8C47A4-1991-4DD2-9281-F274B08802DB}" type="pres">
      <dgm:prSet presAssocID="{B03359E6-8C10-4F3B-B598-D017E679A57E}" presName="sibTrans" presStyleLbl="sibTrans1D1" presStyleIdx="0" presStyleCnt="6"/>
      <dgm:spPr/>
      <dgm:t>
        <a:bodyPr/>
        <a:lstStyle/>
        <a:p>
          <a:endParaRPr lang="es-CL"/>
        </a:p>
      </dgm:t>
    </dgm:pt>
    <dgm:pt modelId="{65F9BE97-1796-4193-82EC-10E792445651}" type="pres">
      <dgm:prSet presAssocID="{101841C7-2D77-432E-A439-B69FDD3332D2}" presName="node" presStyleLbl="node1" presStyleIdx="1" presStyleCnt="6" custScaleX="11929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84B04DA-891C-447C-8B97-8C56D4A2F115}" type="pres">
      <dgm:prSet presAssocID="{101841C7-2D77-432E-A439-B69FDD3332D2}" presName="spNode" presStyleCnt="0"/>
      <dgm:spPr/>
    </dgm:pt>
    <dgm:pt modelId="{E721A44E-CDA9-4441-908F-598A0CD3AB4E}" type="pres">
      <dgm:prSet presAssocID="{90B7F9E3-C5AB-418D-B8EC-7683EEF88135}" presName="sibTrans" presStyleLbl="sibTrans1D1" presStyleIdx="1" presStyleCnt="6"/>
      <dgm:spPr/>
      <dgm:t>
        <a:bodyPr/>
        <a:lstStyle/>
        <a:p>
          <a:endParaRPr lang="es-CL"/>
        </a:p>
      </dgm:t>
    </dgm:pt>
    <dgm:pt modelId="{99FAFC2B-DDD0-4164-A254-6D664DF2824A}" type="pres">
      <dgm:prSet presAssocID="{04723165-F21F-43C2-92E9-D52B6CB01D88}" presName="node" presStyleLbl="node1" presStyleIdx="2" presStyleCnt="6" custScaleX="13283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0F1F42B-FB4D-49D2-89B4-6DBA1C47FF36}" type="pres">
      <dgm:prSet presAssocID="{04723165-F21F-43C2-92E9-D52B6CB01D88}" presName="spNode" presStyleCnt="0"/>
      <dgm:spPr/>
    </dgm:pt>
    <dgm:pt modelId="{EED3254A-7DB2-4DAD-AB45-FAE9D6E2A2D1}" type="pres">
      <dgm:prSet presAssocID="{0063E8AC-7CD0-4BA0-9336-CD562711BAB4}" presName="sibTrans" presStyleLbl="sibTrans1D1" presStyleIdx="2" presStyleCnt="6"/>
      <dgm:spPr/>
      <dgm:t>
        <a:bodyPr/>
        <a:lstStyle/>
        <a:p>
          <a:endParaRPr lang="es-CL"/>
        </a:p>
      </dgm:t>
    </dgm:pt>
    <dgm:pt modelId="{652D8745-F25E-4122-A7BA-AC627CBD514D}" type="pres">
      <dgm:prSet presAssocID="{AB0C2EBF-E49E-4BB1-9A83-D15BA2F041C7}" presName="node" presStyleLbl="node1" presStyleIdx="3" presStyleCnt="6" custScaleX="13537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3877CF6-48BE-4AA2-81E0-EE3430A6E909}" type="pres">
      <dgm:prSet presAssocID="{AB0C2EBF-E49E-4BB1-9A83-D15BA2F041C7}" presName="spNode" presStyleCnt="0"/>
      <dgm:spPr/>
    </dgm:pt>
    <dgm:pt modelId="{D7D50A8A-454F-470B-89DB-D08238701AA8}" type="pres">
      <dgm:prSet presAssocID="{F2504C82-61B2-458F-AD8E-560FE5E46276}" presName="sibTrans" presStyleLbl="sibTrans1D1" presStyleIdx="3" presStyleCnt="6"/>
      <dgm:spPr/>
      <dgm:t>
        <a:bodyPr/>
        <a:lstStyle/>
        <a:p>
          <a:endParaRPr lang="es-CL"/>
        </a:p>
      </dgm:t>
    </dgm:pt>
    <dgm:pt modelId="{65317ADF-82AA-40D4-B3A1-F08EE421D458}" type="pres">
      <dgm:prSet presAssocID="{8F57A63D-85AE-4D89-BB7D-80103F474196}" presName="node" presStyleLbl="node1" presStyleIdx="4" presStyleCnt="6" custScaleX="13665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B6AEA28-20E4-4FFA-B298-6F49C1A8A381}" type="pres">
      <dgm:prSet presAssocID="{8F57A63D-85AE-4D89-BB7D-80103F474196}" presName="spNode" presStyleCnt="0"/>
      <dgm:spPr/>
    </dgm:pt>
    <dgm:pt modelId="{817E689B-CC37-41EC-A508-E8D2157F89A3}" type="pres">
      <dgm:prSet presAssocID="{4FCEB917-43E1-4AB8-9300-ACAEECC44877}" presName="sibTrans" presStyleLbl="sibTrans1D1" presStyleIdx="4" presStyleCnt="6"/>
      <dgm:spPr/>
      <dgm:t>
        <a:bodyPr/>
        <a:lstStyle/>
        <a:p>
          <a:endParaRPr lang="es-CL"/>
        </a:p>
      </dgm:t>
    </dgm:pt>
    <dgm:pt modelId="{5CE80686-8050-4FED-ADDD-82856BE660E9}" type="pres">
      <dgm:prSet presAssocID="{A014B63E-2988-4A36-AD7E-D743D69FB9AF}" presName="node" presStyleLbl="node1" presStyleIdx="5" presStyleCnt="6" custScaleX="14376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36E7944-62D8-42EC-8D84-2E67C1FD6CA0}" type="pres">
      <dgm:prSet presAssocID="{A014B63E-2988-4A36-AD7E-D743D69FB9AF}" presName="spNode" presStyleCnt="0"/>
      <dgm:spPr/>
    </dgm:pt>
    <dgm:pt modelId="{8932A5AC-ED1C-48F4-8195-424121040624}" type="pres">
      <dgm:prSet presAssocID="{67531FF0-10EB-42B4-A29A-C37DC6EF6F1C}" presName="sibTrans" presStyleLbl="sibTrans1D1" presStyleIdx="5" presStyleCnt="6"/>
      <dgm:spPr/>
      <dgm:t>
        <a:bodyPr/>
        <a:lstStyle/>
        <a:p>
          <a:endParaRPr lang="es-CL"/>
        </a:p>
      </dgm:t>
    </dgm:pt>
  </dgm:ptLst>
  <dgm:cxnLst>
    <dgm:cxn modelId="{39893D6F-4448-4E41-9CBE-FA7E744032EF}" type="presOf" srcId="{B03359E6-8C10-4F3B-B598-D017E679A57E}" destId="{AD8C47A4-1991-4DD2-9281-F274B08802DB}" srcOrd="0" destOrd="0" presId="urn:microsoft.com/office/officeart/2005/8/layout/cycle6"/>
    <dgm:cxn modelId="{8733525C-3D6F-4107-9FC1-42435969442E}" type="presOf" srcId="{4FCEB917-43E1-4AB8-9300-ACAEECC44877}" destId="{817E689B-CC37-41EC-A508-E8D2157F89A3}" srcOrd="0" destOrd="0" presId="urn:microsoft.com/office/officeart/2005/8/layout/cycle6"/>
    <dgm:cxn modelId="{02A4E99A-7A01-43EE-AB56-53ED1B3B0C9C}" type="presOf" srcId="{101841C7-2D77-432E-A439-B69FDD3332D2}" destId="{65F9BE97-1796-4193-82EC-10E792445651}" srcOrd="0" destOrd="0" presId="urn:microsoft.com/office/officeart/2005/8/layout/cycle6"/>
    <dgm:cxn modelId="{7106A41A-7E3C-4E18-ADD6-2A3FFE920D80}" type="presOf" srcId="{4008BC3C-FBA7-43C9-AF08-0F283971A8C7}" destId="{ED0CEF0A-5687-47D2-8FC4-342CF053E754}" srcOrd="0" destOrd="0" presId="urn:microsoft.com/office/officeart/2005/8/layout/cycle6"/>
    <dgm:cxn modelId="{BCD068A0-8931-46AE-A3C1-DE4C67D35EAF}" type="presOf" srcId="{F2504C82-61B2-458F-AD8E-560FE5E46276}" destId="{D7D50A8A-454F-470B-89DB-D08238701AA8}" srcOrd="0" destOrd="0" presId="urn:microsoft.com/office/officeart/2005/8/layout/cycle6"/>
    <dgm:cxn modelId="{EEA05A84-00C7-4C0E-BBB3-F97622443652}" type="presOf" srcId="{67531FF0-10EB-42B4-A29A-C37DC6EF6F1C}" destId="{8932A5AC-ED1C-48F4-8195-424121040624}" srcOrd="0" destOrd="0" presId="urn:microsoft.com/office/officeart/2005/8/layout/cycle6"/>
    <dgm:cxn modelId="{F148C26B-DACF-4FD4-8A5C-7D85AD5E9BF3}" srcId="{4008BC3C-FBA7-43C9-AF08-0F283971A8C7}" destId="{101841C7-2D77-432E-A439-B69FDD3332D2}" srcOrd="1" destOrd="0" parTransId="{2A9F6FBC-67E2-4976-8A7D-23214D915F5F}" sibTransId="{90B7F9E3-C5AB-418D-B8EC-7683EEF88135}"/>
    <dgm:cxn modelId="{A60C5036-E7C7-409D-B074-74C84A1A0884}" srcId="{4008BC3C-FBA7-43C9-AF08-0F283971A8C7}" destId="{AB0C2EBF-E49E-4BB1-9A83-D15BA2F041C7}" srcOrd="3" destOrd="0" parTransId="{AC22DD4F-2DD3-4F70-8FB5-EA77BD571F0F}" sibTransId="{F2504C82-61B2-458F-AD8E-560FE5E46276}"/>
    <dgm:cxn modelId="{C7915354-708F-47F8-A1B6-22B3E6C954E8}" type="presOf" srcId="{04723165-F21F-43C2-92E9-D52B6CB01D88}" destId="{99FAFC2B-DDD0-4164-A254-6D664DF2824A}" srcOrd="0" destOrd="0" presId="urn:microsoft.com/office/officeart/2005/8/layout/cycle6"/>
    <dgm:cxn modelId="{ED1F20F2-4E8D-42A1-828B-E8F9586ABE65}" type="presOf" srcId="{AF7A4FDD-F42B-4005-8766-B834AF05867F}" destId="{C74323AB-64CC-40FA-8A1E-96EBF58796D3}" srcOrd="0" destOrd="0" presId="urn:microsoft.com/office/officeart/2005/8/layout/cycle6"/>
    <dgm:cxn modelId="{DE99976D-8224-4DAE-B2EE-B1B39208FB45}" type="presOf" srcId="{AB0C2EBF-E49E-4BB1-9A83-D15BA2F041C7}" destId="{652D8745-F25E-4122-A7BA-AC627CBD514D}" srcOrd="0" destOrd="0" presId="urn:microsoft.com/office/officeart/2005/8/layout/cycle6"/>
    <dgm:cxn modelId="{5BABC3BB-6869-4126-AFF6-1BBCBE0CC7FE}" type="presOf" srcId="{A014B63E-2988-4A36-AD7E-D743D69FB9AF}" destId="{5CE80686-8050-4FED-ADDD-82856BE660E9}" srcOrd="0" destOrd="0" presId="urn:microsoft.com/office/officeart/2005/8/layout/cycle6"/>
    <dgm:cxn modelId="{3D985A5B-FAA6-4E65-8761-06A64F222816}" type="presOf" srcId="{0063E8AC-7CD0-4BA0-9336-CD562711BAB4}" destId="{EED3254A-7DB2-4DAD-AB45-FAE9D6E2A2D1}" srcOrd="0" destOrd="0" presId="urn:microsoft.com/office/officeart/2005/8/layout/cycle6"/>
    <dgm:cxn modelId="{20E2B2D6-DDCF-450A-94B4-5ABCA6B4E517}" srcId="{4008BC3C-FBA7-43C9-AF08-0F283971A8C7}" destId="{A014B63E-2988-4A36-AD7E-D743D69FB9AF}" srcOrd="5" destOrd="0" parTransId="{8217DDE5-8374-4C17-B570-C9CE45936CD9}" sibTransId="{67531FF0-10EB-42B4-A29A-C37DC6EF6F1C}"/>
    <dgm:cxn modelId="{F6E6F5B4-9F69-41A9-87A5-CE12D45777A1}" srcId="{4008BC3C-FBA7-43C9-AF08-0F283971A8C7}" destId="{AF7A4FDD-F42B-4005-8766-B834AF05867F}" srcOrd="0" destOrd="0" parTransId="{99119D9A-29AE-48F9-9F23-A402A57EF283}" sibTransId="{B03359E6-8C10-4F3B-B598-D017E679A57E}"/>
    <dgm:cxn modelId="{971E33B1-1FDB-44A1-8725-3EEDD96F6F54}" type="presOf" srcId="{8F57A63D-85AE-4D89-BB7D-80103F474196}" destId="{65317ADF-82AA-40D4-B3A1-F08EE421D458}" srcOrd="0" destOrd="0" presId="urn:microsoft.com/office/officeart/2005/8/layout/cycle6"/>
    <dgm:cxn modelId="{35BB05C7-6333-4C85-A7A0-571E9953EAD6}" srcId="{4008BC3C-FBA7-43C9-AF08-0F283971A8C7}" destId="{8F57A63D-85AE-4D89-BB7D-80103F474196}" srcOrd="4" destOrd="0" parTransId="{22E59ADF-3111-40C8-B6CB-C2D8A0E5C769}" sibTransId="{4FCEB917-43E1-4AB8-9300-ACAEECC44877}"/>
    <dgm:cxn modelId="{8622D9F1-6509-4DE0-B8A6-E043720A6A15}" type="presOf" srcId="{90B7F9E3-C5AB-418D-B8EC-7683EEF88135}" destId="{E721A44E-CDA9-4441-908F-598A0CD3AB4E}" srcOrd="0" destOrd="0" presId="urn:microsoft.com/office/officeart/2005/8/layout/cycle6"/>
    <dgm:cxn modelId="{3990B8D9-7B3B-4F42-949C-17D56624D2A7}" srcId="{4008BC3C-FBA7-43C9-AF08-0F283971A8C7}" destId="{04723165-F21F-43C2-92E9-D52B6CB01D88}" srcOrd="2" destOrd="0" parTransId="{9B75C1AE-0287-415F-90B3-9C134F906099}" sibTransId="{0063E8AC-7CD0-4BA0-9336-CD562711BAB4}"/>
    <dgm:cxn modelId="{8AA889A9-74CF-416B-A646-33A3B693EFCC}" type="presParOf" srcId="{ED0CEF0A-5687-47D2-8FC4-342CF053E754}" destId="{C74323AB-64CC-40FA-8A1E-96EBF58796D3}" srcOrd="0" destOrd="0" presId="urn:microsoft.com/office/officeart/2005/8/layout/cycle6"/>
    <dgm:cxn modelId="{2FC60743-1208-45F9-8B5D-6A545DBBF99B}" type="presParOf" srcId="{ED0CEF0A-5687-47D2-8FC4-342CF053E754}" destId="{CCE10341-4BD1-444E-BE32-5923EB35E093}" srcOrd="1" destOrd="0" presId="urn:microsoft.com/office/officeart/2005/8/layout/cycle6"/>
    <dgm:cxn modelId="{C67C8EBC-5798-456C-8C31-D59C061F3B47}" type="presParOf" srcId="{ED0CEF0A-5687-47D2-8FC4-342CF053E754}" destId="{AD8C47A4-1991-4DD2-9281-F274B08802DB}" srcOrd="2" destOrd="0" presId="urn:microsoft.com/office/officeart/2005/8/layout/cycle6"/>
    <dgm:cxn modelId="{A2582C40-540A-4194-8BFA-6C0BAA2C7FF1}" type="presParOf" srcId="{ED0CEF0A-5687-47D2-8FC4-342CF053E754}" destId="{65F9BE97-1796-4193-82EC-10E792445651}" srcOrd="3" destOrd="0" presId="urn:microsoft.com/office/officeart/2005/8/layout/cycle6"/>
    <dgm:cxn modelId="{C7EC8B61-21F4-4821-B36F-F490E3ECA578}" type="presParOf" srcId="{ED0CEF0A-5687-47D2-8FC4-342CF053E754}" destId="{184B04DA-891C-447C-8B97-8C56D4A2F115}" srcOrd="4" destOrd="0" presId="urn:microsoft.com/office/officeart/2005/8/layout/cycle6"/>
    <dgm:cxn modelId="{BA04A209-2C8D-4DCA-A37D-1824014F62A4}" type="presParOf" srcId="{ED0CEF0A-5687-47D2-8FC4-342CF053E754}" destId="{E721A44E-CDA9-4441-908F-598A0CD3AB4E}" srcOrd="5" destOrd="0" presId="urn:microsoft.com/office/officeart/2005/8/layout/cycle6"/>
    <dgm:cxn modelId="{3FC92567-B689-4C76-BAB1-85C37446A5A0}" type="presParOf" srcId="{ED0CEF0A-5687-47D2-8FC4-342CF053E754}" destId="{99FAFC2B-DDD0-4164-A254-6D664DF2824A}" srcOrd="6" destOrd="0" presId="urn:microsoft.com/office/officeart/2005/8/layout/cycle6"/>
    <dgm:cxn modelId="{1EEC5B96-D399-4B13-A5D4-C54DBCFE4CAE}" type="presParOf" srcId="{ED0CEF0A-5687-47D2-8FC4-342CF053E754}" destId="{D0F1F42B-FB4D-49D2-89B4-6DBA1C47FF36}" srcOrd="7" destOrd="0" presId="urn:microsoft.com/office/officeart/2005/8/layout/cycle6"/>
    <dgm:cxn modelId="{C0615B57-06A1-4E22-AEE0-6F9185C738DE}" type="presParOf" srcId="{ED0CEF0A-5687-47D2-8FC4-342CF053E754}" destId="{EED3254A-7DB2-4DAD-AB45-FAE9D6E2A2D1}" srcOrd="8" destOrd="0" presId="urn:microsoft.com/office/officeart/2005/8/layout/cycle6"/>
    <dgm:cxn modelId="{E1E59AEA-F4A0-474D-A790-A3F2B33B2556}" type="presParOf" srcId="{ED0CEF0A-5687-47D2-8FC4-342CF053E754}" destId="{652D8745-F25E-4122-A7BA-AC627CBD514D}" srcOrd="9" destOrd="0" presId="urn:microsoft.com/office/officeart/2005/8/layout/cycle6"/>
    <dgm:cxn modelId="{23A7D7A1-1ABC-424A-B08E-E95057BBACFF}" type="presParOf" srcId="{ED0CEF0A-5687-47D2-8FC4-342CF053E754}" destId="{73877CF6-48BE-4AA2-81E0-EE3430A6E909}" srcOrd="10" destOrd="0" presId="urn:microsoft.com/office/officeart/2005/8/layout/cycle6"/>
    <dgm:cxn modelId="{9FD17965-7C21-4A28-BE7E-2E83BF4CDDD4}" type="presParOf" srcId="{ED0CEF0A-5687-47D2-8FC4-342CF053E754}" destId="{D7D50A8A-454F-470B-89DB-D08238701AA8}" srcOrd="11" destOrd="0" presId="urn:microsoft.com/office/officeart/2005/8/layout/cycle6"/>
    <dgm:cxn modelId="{B4B09320-2979-4265-B496-6D039DE00B3B}" type="presParOf" srcId="{ED0CEF0A-5687-47D2-8FC4-342CF053E754}" destId="{65317ADF-82AA-40D4-B3A1-F08EE421D458}" srcOrd="12" destOrd="0" presId="urn:microsoft.com/office/officeart/2005/8/layout/cycle6"/>
    <dgm:cxn modelId="{3E87CDEE-1EEE-421D-A791-881C0FD7F464}" type="presParOf" srcId="{ED0CEF0A-5687-47D2-8FC4-342CF053E754}" destId="{FB6AEA28-20E4-4FFA-B298-6F49C1A8A381}" srcOrd="13" destOrd="0" presId="urn:microsoft.com/office/officeart/2005/8/layout/cycle6"/>
    <dgm:cxn modelId="{E90C0F73-C9D7-41D0-88B3-B87DE3167319}" type="presParOf" srcId="{ED0CEF0A-5687-47D2-8FC4-342CF053E754}" destId="{817E689B-CC37-41EC-A508-E8D2157F89A3}" srcOrd="14" destOrd="0" presId="urn:microsoft.com/office/officeart/2005/8/layout/cycle6"/>
    <dgm:cxn modelId="{CD1E3ED2-3456-4D16-BA7B-2CB2FB2410E6}" type="presParOf" srcId="{ED0CEF0A-5687-47D2-8FC4-342CF053E754}" destId="{5CE80686-8050-4FED-ADDD-82856BE660E9}" srcOrd="15" destOrd="0" presId="urn:microsoft.com/office/officeart/2005/8/layout/cycle6"/>
    <dgm:cxn modelId="{7F24ABBF-7B36-4A1F-A7F8-CFF45B76F2D5}" type="presParOf" srcId="{ED0CEF0A-5687-47D2-8FC4-342CF053E754}" destId="{436E7944-62D8-42EC-8D84-2E67C1FD6CA0}" srcOrd="16" destOrd="0" presId="urn:microsoft.com/office/officeart/2005/8/layout/cycle6"/>
    <dgm:cxn modelId="{7D23318E-3B6B-46B4-ABEE-9AF6EE4EB4E9}" type="presParOf" srcId="{ED0CEF0A-5687-47D2-8FC4-342CF053E754}" destId="{8932A5AC-ED1C-48F4-8195-424121040624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4323AB-64CC-40FA-8A1E-96EBF58796D3}">
      <dsp:nvSpPr>
        <dsp:cNvPr id="0" name=""/>
        <dsp:cNvSpPr/>
      </dsp:nvSpPr>
      <dsp:spPr>
        <a:xfrm>
          <a:off x="2602827" y="1773"/>
          <a:ext cx="1938063" cy="8484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/>
            <a:t>Homeostasis</a:t>
          </a:r>
        </a:p>
      </dsp:txBody>
      <dsp:txXfrm>
        <a:off x="2644246" y="43192"/>
        <a:ext cx="1855225" cy="765638"/>
      </dsp:txXfrm>
    </dsp:sp>
    <dsp:sp modelId="{AD8C47A4-1991-4DD2-9281-F274B08802DB}">
      <dsp:nvSpPr>
        <dsp:cNvPr id="0" name=""/>
        <dsp:cNvSpPr/>
      </dsp:nvSpPr>
      <dsp:spPr>
        <a:xfrm>
          <a:off x="1571333" y="426012"/>
          <a:ext cx="4001050" cy="4001050"/>
        </a:xfrm>
        <a:custGeom>
          <a:avLst/>
          <a:gdLst/>
          <a:ahLst/>
          <a:cxnLst/>
          <a:rect l="0" t="0" r="0" b="0"/>
          <a:pathLst>
            <a:path>
              <a:moveTo>
                <a:pt x="2974311" y="253000"/>
              </a:moveTo>
              <a:arcTo wR="2000525" hR="2000525" stAng="17947691" swAng="918781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F9BE97-1796-4193-82EC-10E792445651}">
      <dsp:nvSpPr>
        <dsp:cNvPr id="0" name=""/>
        <dsp:cNvSpPr/>
      </dsp:nvSpPr>
      <dsp:spPr>
        <a:xfrm>
          <a:off x="4525757" y="1002036"/>
          <a:ext cx="1557214" cy="8484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/>
            <a:t>Estimulo</a:t>
          </a:r>
        </a:p>
      </dsp:txBody>
      <dsp:txXfrm>
        <a:off x="4567176" y="1043455"/>
        <a:ext cx="1474376" cy="765638"/>
      </dsp:txXfrm>
    </dsp:sp>
    <dsp:sp modelId="{E721A44E-CDA9-4441-908F-598A0CD3AB4E}">
      <dsp:nvSpPr>
        <dsp:cNvPr id="0" name=""/>
        <dsp:cNvSpPr/>
      </dsp:nvSpPr>
      <dsp:spPr>
        <a:xfrm>
          <a:off x="1571333" y="426012"/>
          <a:ext cx="4001050" cy="4001050"/>
        </a:xfrm>
        <a:custGeom>
          <a:avLst/>
          <a:gdLst/>
          <a:ahLst/>
          <a:cxnLst/>
          <a:rect l="0" t="0" r="0" b="0"/>
          <a:pathLst>
            <a:path>
              <a:moveTo>
                <a:pt x="3919613" y="1435542"/>
              </a:moveTo>
              <a:arcTo wR="2000525" hR="2000525" stAng="20615729" swAng="1968542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FAFC2B-DDD0-4164-A254-6D664DF2824A}">
      <dsp:nvSpPr>
        <dsp:cNvPr id="0" name=""/>
        <dsp:cNvSpPr/>
      </dsp:nvSpPr>
      <dsp:spPr>
        <a:xfrm>
          <a:off x="4437405" y="3002562"/>
          <a:ext cx="1733919" cy="8484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/>
            <a:t>Necesidad </a:t>
          </a:r>
        </a:p>
      </dsp:txBody>
      <dsp:txXfrm>
        <a:off x="4478824" y="3043981"/>
        <a:ext cx="1651081" cy="765638"/>
      </dsp:txXfrm>
    </dsp:sp>
    <dsp:sp modelId="{EED3254A-7DB2-4DAD-AB45-FAE9D6E2A2D1}">
      <dsp:nvSpPr>
        <dsp:cNvPr id="0" name=""/>
        <dsp:cNvSpPr/>
      </dsp:nvSpPr>
      <dsp:spPr>
        <a:xfrm>
          <a:off x="1571333" y="426012"/>
          <a:ext cx="4001050" cy="4001050"/>
        </a:xfrm>
        <a:custGeom>
          <a:avLst/>
          <a:gdLst/>
          <a:ahLst/>
          <a:cxnLst/>
          <a:rect l="0" t="0" r="0" b="0"/>
          <a:pathLst>
            <a:path>
              <a:moveTo>
                <a:pt x="3400566" y="3429507"/>
              </a:moveTo>
              <a:arcTo wR="2000525" hR="2000525" stAng="2735167" swAng="1081222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2D8745-F25E-4122-A7BA-AC627CBD514D}">
      <dsp:nvSpPr>
        <dsp:cNvPr id="0" name=""/>
        <dsp:cNvSpPr/>
      </dsp:nvSpPr>
      <dsp:spPr>
        <a:xfrm>
          <a:off x="2688288" y="4002824"/>
          <a:ext cx="1767141" cy="8484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/>
            <a:t>Estado de </a:t>
          </a:r>
          <a:r>
            <a:rPr lang="es-CL" sz="2000" kern="1200"/>
            <a:t>tension</a:t>
          </a:r>
          <a:r>
            <a:rPr lang="es-CL" sz="1800" kern="1200"/>
            <a:t> </a:t>
          </a:r>
        </a:p>
      </dsp:txBody>
      <dsp:txXfrm>
        <a:off x="2729707" y="4044243"/>
        <a:ext cx="1684303" cy="765638"/>
      </dsp:txXfrm>
    </dsp:sp>
    <dsp:sp modelId="{D7D50A8A-454F-470B-89DB-D08238701AA8}">
      <dsp:nvSpPr>
        <dsp:cNvPr id="0" name=""/>
        <dsp:cNvSpPr/>
      </dsp:nvSpPr>
      <dsp:spPr>
        <a:xfrm>
          <a:off x="1571333" y="426012"/>
          <a:ext cx="4001050" cy="4001050"/>
        </a:xfrm>
        <a:custGeom>
          <a:avLst/>
          <a:gdLst/>
          <a:ahLst/>
          <a:cxnLst/>
          <a:rect l="0" t="0" r="0" b="0"/>
          <a:pathLst>
            <a:path>
              <a:moveTo>
                <a:pt x="1111224" y="3792520"/>
              </a:moveTo>
              <a:arcTo wR="2000525" hR="2000525" stAng="6983611" swAng="1081222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317ADF-82AA-40D4-B3A1-F08EE421D458}">
      <dsp:nvSpPr>
        <dsp:cNvPr id="0" name=""/>
        <dsp:cNvSpPr/>
      </dsp:nvSpPr>
      <dsp:spPr>
        <a:xfrm>
          <a:off x="947448" y="3002562"/>
          <a:ext cx="1783810" cy="8484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/>
            <a:t>Comportamiento</a:t>
          </a:r>
        </a:p>
      </dsp:txBody>
      <dsp:txXfrm>
        <a:off x="988867" y="3043981"/>
        <a:ext cx="1700972" cy="765638"/>
      </dsp:txXfrm>
    </dsp:sp>
    <dsp:sp modelId="{817E689B-CC37-41EC-A508-E8D2157F89A3}">
      <dsp:nvSpPr>
        <dsp:cNvPr id="0" name=""/>
        <dsp:cNvSpPr/>
      </dsp:nvSpPr>
      <dsp:spPr>
        <a:xfrm>
          <a:off x="1571333" y="426012"/>
          <a:ext cx="4001050" cy="4001050"/>
        </a:xfrm>
        <a:custGeom>
          <a:avLst/>
          <a:gdLst/>
          <a:ahLst/>
          <a:cxnLst/>
          <a:rect l="0" t="0" r="0" b="0"/>
          <a:pathLst>
            <a:path>
              <a:moveTo>
                <a:pt x="81437" y="2565508"/>
              </a:moveTo>
              <a:arcTo wR="2000525" hR="2000525" stAng="9815729" swAng="1968542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E80686-8050-4FED-ADDD-82856BE660E9}">
      <dsp:nvSpPr>
        <dsp:cNvPr id="0" name=""/>
        <dsp:cNvSpPr/>
      </dsp:nvSpPr>
      <dsp:spPr>
        <a:xfrm>
          <a:off x="901036" y="1002036"/>
          <a:ext cx="1876633" cy="8484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/>
            <a:t>Satisfacicion</a:t>
          </a:r>
          <a:r>
            <a:rPr lang="es-CL" sz="1050" kern="1200"/>
            <a:t> </a:t>
          </a:r>
        </a:p>
      </dsp:txBody>
      <dsp:txXfrm>
        <a:off x="942455" y="1043455"/>
        <a:ext cx="1793795" cy="765638"/>
      </dsp:txXfrm>
    </dsp:sp>
    <dsp:sp modelId="{8932A5AC-ED1C-48F4-8195-424121040624}">
      <dsp:nvSpPr>
        <dsp:cNvPr id="0" name=""/>
        <dsp:cNvSpPr/>
      </dsp:nvSpPr>
      <dsp:spPr>
        <a:xfrm>
          <a:off x="1571333" y="426012"/>
          <a:ext cx="4001050" cy="4001050"/>
        </a:xfrm>
        <a:custGeom>
          <a:avLst/>
          <a:gdLst/>
          <a:ahLst/>
          <a:cxnLst/>
          <a:rect l="0" t="0" r="0" b="0"/>
          <a:pathLst>
            <a:path>
              <a:moveTo>
                <a:pt x="599803" y="572211"/>
              </a:moveTo>
              <a:arcTo wR="2000525" hR="2000525" stAng="13533528" swAng="918781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4AF3EC7-84B6-4336-9E57-581C8ABF0133}" type="datetimeFigureOut">
              <a:rPr lang="es-CL" smtClean="0"/>
              <a:pPr/>
              <a:t>30-05-2014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CL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306994F-C70C-46CD-A302-F058AB09B4C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F3EC7-84B6-4336-9E57-581C8ABF0133}" type="datetimeFigureOut">
              <a:rPr lang="es-CL" smtClean="0"/>
              <a:pPr/>
              <a:t>30-05-2014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994F-C70C-46CD-A302-F058AB09B4C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F3EC7-84B6-4336-9E57-581C8ABF0133}" type="datetimeFigureOut">
              <a:rPr lang="es-CL" smtClean="0"/>
              <a:pPr/>
              <a:t>30-05-2014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994F-C70C-46CD-A302-F058AB09B4C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4AF3EC7-84B6-4336-9E57-581C8ABF0133}" type="datetimeFigureOut">
              <a:rPr lang="es-CL" smtClean="0"/>
              <a:pPr/>
              <a:t>30-05-2014</a:t>
            </a:fld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06994F-C70C-46CD-A302-F058AB09B4CA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4AF3EC7-84B6-4336-9E57-581C8ABF0133}" type="datetimeFigureOut">
              <a:rPr lang="es-CL" smtClean="0"/>
              <a:pPr/>
              <a:t>30-05-2014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CL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306994F-C70C-46CD-A302-F058AB09B4C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F3EC7-84B6-4336-9E57-581C8ABF0133}" type="datetimeFigureOut">
              <a:rPr lang="es-CL" smtClean="0"/>
              <a:pPr/>
              <a:t>30-05-2014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994F-C70C-46CD-A302-F058AB09B4CA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F3EC7-84B6-4336-9E57-581C8ABF0133}" type="datetimeFigureOut">
              <a:rPr lang="es-CL" smtClean="0"/>
              <a:pPr/>
              <a:t>30-05-2014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994F-C70C-46CD-A302-F058AB09B4CA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AF3EC7-84B6-4336-9E57-581C8ABF0133}" type="datetimeFigureOut">
              <a:rPr lang="es-CL" smtClean="0"/>
              <a:pPr/>
              <a:t>30-05-2014</a:t>
            </a:fld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06994F-C70C-46CD-A302-F058AB09B4CA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F3EC7-84B6-4336-9E57-581C8ABF0133}" type="datetimeFigureOut">
              <a:rPr lang="es-CL" smtClean="0"/>
              <a:pPr/>
              <a:t>30-05-2014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994F-C70C-46CD-A302-F058AB09B4C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4AF3EC7-84B6-4336-9E57-581C8ABF0133}" type="datetimeFigureOut">
              <a:rPr lang="es-CL" smtClean="0"/>
              <a:pPr/>
              <a:t>30-05-2014</a:t>
            </a:fld>
            <a:endParaRPr lang="es-CL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06994F-C70C-46CD-A302-F058AB09B4CA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AF3EC7-84B6-4336-9E57-581C8ABF0133}" type="datetimeFigureOut">
              <a:rPr lang="es-CL" smtClean="0"/>
              <a:pPr/>
              <a:t>30-05-2014</a:t>
            </a:fld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06994F-C70C-46CD-A302-F058AB09B4CA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4AF3EC7-84B6-4336-9E57-581C8ABF0133}" type="datetimeFigureOut">
              <a:rPr lang="es-CL" smtClean="0"/>
              <a:pPr/>
              <a:t>30-05-2014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306994F-C70C-46CD-A302-F058AB09B4C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85984" y="1785926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es-CL" sz="7200" dirty="0" smtClean="0">
                <a:solidFill>
                  <a:srgbClr val="C00000"/>
                </a:solidFill>
              </a:rPr>
              <a:t>Motivación</a:t>
            </a:r>
            <a:r>
              <a:rPr lang="es-CL" sz="7200" dirty="0" smtClean="0"/>
              <a:t> </a:t>
            </a:r>
            <a:endParaRPr lang="es-CL" sz="7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ciclo motivacional </a:t>
            </a:r>
            <a:endParaRPr lang="es-CL" dirty="0"/>
          </a:p>
        </p:txBody>
      </p:sp>
      <p:graphicFrame>
        <p:nvGraphicFramePr>
          <p:cNvPr id="4" name="3 Diagrama"/>
          <p:cNvGraphicFramePr/>
          <p:nvPr/>
        </p:nvGraphicFramePr>
        <p:xfrm>
          <a:off x="785787" y="1719197"/>
          <a:ext cx="7072362" cy="4853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http://html.rincondelvago.com/000770680.pn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785795"/>
            <a:ext cx="7000924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57158" y="785794"/>
            <a:ext cx="3614734" cy="542928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s-CL" dirty="0" smtClean="0">
                <a:solidFill>
                  <a:srgbClr val="C00000"/>
                </a:solidFill>
              </a:rPr>
              <a:t>LA MOTIVACIÓN INTRÍNSECA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s-CL" dirty="0" smtClean="0"/>
              <a:t>Interés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s-CL" dirty="0" smtClean="0"/>
              <a:t>Placer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s-CL" dirty="0" smtClean="0"/>
              <a:t>Orgullo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s-CL" dirty="0" smtClean="0"/>
              <a:t>Realización personal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s-CL" dirty="0" smtClean="0"/>
              <a:t>Habilidades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s-CL" dirty="0" smtClean="0"/>
              <a:t>Competencias,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s-CL" dirty="0" smtClean="0"/>
              <a:t>Entusiasmo.</a:t>
            </a:r>
          </a:p>
          <a:p>
            <a:pPr>
              <a:buNone/>
            </a:pPr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4000496" y="785794"/>
            <a:ext cx="4071966" cy="5429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CL" sz="2400" b="1" dirty="0" smtClean="0">
                <a:solidFill>
                  <a:schemeClr val="bg1"/>
                </a:solidFill>
              </a:rPr>
              <a:t>MOTIVACIÓN EXTRÍNSECA</a:t>
            </a:r>
          </a:p>
          <a:p>
            <a:pPr algn="ctr"/>
            <a:r>
              <a:rPr lang="es-CL" sz="2400" b="1" dirty="0" smtClean="0">
                <a:solidFill>
                  <a:schemeClr val="bg1"/>
                </a:solidFill>
              </a:rPr>
              <a:t> </a:t>
            </a:r>
          </a:p>
          <a:p>
            <a:pPr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v"/>
            </a:pPr>
            <a:r>
              <a:rPr lang="es-CL" sz="2400" dirty="0" smtClean="0"/>
              <a:t>Recompensa </a:t>
            </a:r>
          </a:p>
          <a:p>
            <a:pPr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v"/>
            </a:pPr>
            <a:r>
              <a:rPr lang="es-CL" sz="2400" dirty="0" smtClean="0"/>
              <a:t>Aprobación externa</a:t>
            </a:r>
          </a:p>
          <a:p>
            <a:pPr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v"/>
            </a:pPr>
            <a:r>
              <a:rPr lang="es-CL" sz="2400" dirty="0" smtClean="0"/>
              <a:t>No nace de uno mismo. </a:t>
            </a:r>
          </a:p>
          <a:p>
            <a:pPr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v"/>
            </a:pPr>
            <a:r>
              <a:rPr lang="es-CL" sz="2400" dirty="0" smtClean="0"/>
              <a:t>El reconocimiento,</a:t>
            </a:r>
          </a:p>
          <a:p>
            <a:pPr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v"/>
            </a:pPr>
            <a:r>
              <a:rPr lang="es-CL" sz="2400" dirty="0" smtClean="0"/>
              <a:t>Comodidad</a:t>
            </a:r>
          </a:p>
          <a:p>
            <a:pPr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v"/>
            </a:pPr>
            <a:r>
              <a:rPr lang="es-CL" sz="2400" dirty="0" smtClean="0"/>
              <a:t>Calificación </a:t>
            </a:r>
          </a:p>
          <a:p>
            <a:pPr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v"/>
            </a:pPr>
            <a:r>
              <a:rPr lang="es-CL" sz="2400" dirty="0" smtClean="0"/>
              <a:t>Decimas </a:t>
            </a:r>
          </a:p>
          <a:p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1143000"/>
          </a:xfrm>
        </p:spPr>
        <p:txBody>
          <a:bodyPr/>
          <a:lstStyle/>
          <a:p>
            <a:r>
              <a:rPr lang="es-CL" dirty="0" smtClean="0"/>
              <a:t>NICK VUJISIC </a:t>
            </a:r>
            <a:endParaRPr lang="es-CL" dirty="0"/>
          </a:p>
        </p:txBody>
      </p:sp>
      <p:pic>
        <p:nvPicPr>
          <p:cNvPr id="4" name="3 Imagen" descr="C:\Users\Usuario\Pictures\nick-vujicic-baby-picture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245870"/>
            <a:ext cx="6643702" cy="5612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C:\Users\Usuario\Pictures\440091--ab59c73e-aad5-48c1-8f83-199f8faf0cd9-poster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4214818"/>
            <a:ext cx="7358114" cy="26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C:\Users\Usuario\Pictures\nick 1.jp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357166"/>
            <a:ext cx="7072362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C:\Users\Usuario\Pictures\images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21265165">
            <a:off x="1646943" y="3560728"/>
            <a:ext cx="2778279" cy="3154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C:\Users\Usuario\Pictures\images (2)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 rot="702556">
            <a:off x="4698390" y="3526193"/>
            <a:ext cx="3358525" cy="3022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147</TotalTime>
  <Words>44</Words>
  <Application>Microsoft Office PowerPoint</Application>
  <PresentationFormat>Presentación en pantalla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Mirador</vt:lpstr>
      <vt:lpstr>Motivación </vt:lpstr>
      <vt:lpstr>ciclo motivacional </vt:lpstr>
      <vt:lpstr>Presentación de PowerPoint</vt:lpstr>
      <vt:lpstr>Presentación de PowerPoint</vt:lpstr>
      <vt:lpstr>NICK VUJISIC </vt:lpstr>
      <vt:lpstr>Presentación de PowerPoint</vt:lpstr>
    </vt:vector>
  </TitlesOfParts>
  <Company>Usuario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Ernesto Olavarria Lay (Sierra &amp; Plaza Ingeniería y S</cp:lastModifiedBy>
  <cp:revision>10</cp:revision>
  <dcterms:created xsi:type="dcterms:W3CDTF">2014-05-19T19:04:28Z</dcterms:created>
  <dcterms:modified xsi:type="dcterms:W3CDTF">2014-05-30T13:09:25Z</dcterms:modified>
</cp:coreProperties>
</file>